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1165" r:id="rId265"/>
    <p:sldId id="937" r:id="rId266"/>
    <p:sldId id="894" r:id="rId267"/>
    <p:sldId id="1166" r:id="rId268"/>
    <p:sldId id="532" r:id="rId269"/>
    <p:sldId id="1167" r:id="rId270"/>
    <p:sldId id="1168"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1036" r:id="rId304"/>
    <p:sldId id="626" r:id="rId305"/>
    <p:sldId id="992" r:id="rId306"/>
    <p:sldId id="627" r:id="rId307"/>
    <p:sldId id="628" r:id="rId308"/>
    <p:sldId id="1037" r:id="rId309"/>
    <p:sldId id="629" r:id="rId310"/>
    <p:sldId id="1038" r:id="rId311"/>
    <p:sldId id="630" r:id="rId312"/>
    <p:sldId id="1039" r:id="rId313"/>
    <p:sldId id="1082" r:id="rId314"/>
    <p:sldId id="818" r:id="rId315"/>
    <p:sldId id="631" r:id="rId316"/>
    <p:sldId id="993" r:id="rId317"/>
    <p:sldId id="1081" r:id="rId318"/>
    <p:sldId id="1083" r:id="rId319"/>
    <p:sldId id="913" r:id="rId320"/>
    <p:sldId id="632" r:id="rId321"/>
    <p:sldId id="994" r:id="rId322"/>
    <p:sldId id="1085" r:id="rId323"/>
    <p:sldId id="1084" r:id="rId324"/>
    <p:sldId id="751" r:id="rId325"/>
    <p:sldId id="352" r:id="rId326"/>
    <p:sldId id="633" r:id="rId327"/>
    <p:sldId id="995" r:id="rId328"/>
    <p:sldId id="996" r:id="rId329"/>
    <p:sldId id="1160" r:id="rId330"/>
    <p:sldId id="1161" r:id="rId331"/>
    <p:sldId id="1162"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360" r:id="rId383"/>
    <p:sldId id="801" r:id="rId384"/>
    <p:sldId id="1148" r:id="rId385"/>
    <p:sldId id="1149" r:id="rId386"/>
    <p:sldId id="851" r:id="rId387"/>
    <p:sldId id="331" r:id="rId388"/>
    <p:sldId id="914" r:id="rId389"/>
    <p:sldId id="852" r:id="rId390"/>
    <p:sldId id="1155" r:id="rId391"/>
    <p:sldId id="1156" r:id="rId392"/>
    <p:sldId id="896" r:id="rId393"/>
    <p:sldId id="1159" r:id="rId394"/>
    <p:sldId id="686" r:id="rId395"/>
    <p:sldId id="685" r:id="rId396"/>
    <p:sldId id="957" r:id="rId397"/>
    <p:sldId id="302" r:id="rId398"/>
    <p:sldId id="303" r:id="rId399"/>
    <p:sldId id="304" r:id="rId400"/>
    <p:sldId id="1130" r:id="rId401"/>
    <p:sldId id="305" r:id="rId402"/>
    <p:sldId id="306" r:id="rId403"/>
    <p:sldId id="307" r:id="rId404"/>
    <p:sldId id="308" r:id="rId405"/>
    <p:sldId id="1131" r:id="rId406"/>
    <p:sldId id="310" r:id="rId407"/>
    <p:sldId id="1132" r:id="rId408"/>
    <p:sldId id="1133" r:id="rId409"/>
    <p:sldId id="313" r:id="rId410"/>
    <p:sldId id="1134" r:id="rId411"/>
    <p:sldId id="1135" r:id="rId412"/>
    <p:sldId id="1136" r:id="rId413"/>
    <p:sldId id="1137" r:id="rId414"/>
    <p:sldId id="1138" r:id="rId415"/>
    <p:sldId id="1139" r:id="rId416"/>
    <p:sldId id="1140" r:id="rId417"/>
    <p:sldId id="1078" r:id="rId418"/>
    <p:sldId id="1141" r:id="rId419"/>
    <p:sldId id="1142" r:id="rId420"/>
    <p:sldId id="1143" r:id="rId421"/>
    <p:sldId id="1144" r:id="rId422"/>
    <p:sldId id="1145" r:id="rId423"/>
    <p:sldId id="1146" r:id="rId424"/>
    <p:sldId id="1147" r:id="rId425"/>
    <p:sldId id="1061" r:id="rId426"/>
    <p:sldId id="1062" r:id="rId427"/>
    <p:sldId id="1063" r:id="rId428"/>
    <p:sldId id="1064" r:id="rId429"/>
    <p:sldId id="1065" r:id="rId430"/>
    <p:sldId id="342" r:id="rId431"/>
    <p:sldId id="1067" r:id="rId432"/>
    <p:sldId id="1068" r:id="rId433"/>
    <p:sldId id="727" r:id="rId434"/>
    <p:sldId id="728" r:id="rId435"/>
    <p:sldId id="781" r:id="rId436"/>
    <p:sldId id="1007" r:id="rId437"/>
    <p:sldId id="730" r:id="rId438"/>
    <p:sldId id="1157" r:id="rId439"/>
    <p:sldId id="1158" r:id="rId440"/>
    <p:sldId id="775" r:id="rId441"/>
    <p:sldId id="734" r:id="rId442"/>
    <p:sldId id="735" r:id="rId443"/>
    <p:sldId id="738" r:id="rId444"/>
    <p:sldId id="774" r:id="rId445"/>
    <p:sldId id="737" r:id="rId446"/>
    <p:sldId id="740" r:id="rId447"/>
    <p:sldId id="968" r:id="rId448"/>
    <p:sldId id="969" r:id="rId449"/>
    <p:sldId id="1045" r:id="rId450"/>
    <p:sldId id="986" r:id="rId451"/>
    <p:sldId id="427" r:id="rId452"/>
    <p:sldId id="688" r:id="rId453"/>
    <p:sldId id="689" r:id="rId454"/>
    <p:sldId id="731" r:id="rId455"/>
    <p:sldId id="732" r:id="rId456"/>
    <p:sldId id="758" r:id="rId457"/>
    <p:sldId id="759" r:id="rId458"/>
    <p:sldId id="916" r:id="rId459"/>
    <p:sldId id="917" r:id="rId460"/>
    <p:sldId id="840" r:id="rId461"/>
    <p:sldId id="841" r:id="rId462"/>
    <p:sldId id="939" r:id="rId463"/>
    <p:sldId id="766" r:id="rId464"/>
    <p:sldId id="767" r:id="rId465"/>
    <p:sldId id="776" r:id="rId466"/>
    <p:sldId id="752" r:id="rId467"/>
    <p:sldId id="753" r:id="rId468"/>
    <p:sldId id="764" r:id="rId469"/>
    <p:sldId id="765" r:id="rId470"/>
    <p:sldId id="874" r:id="rId471"/>
    <p:sldId id="946" r:id="rId472"/>
    <p:sldId id="777" r:id="rId473"/>
    <p:sldId id="762" r:id="rId474"/>
    <p:sldId id="763" r:id="rId475"/>
    <p:sldId id="769" r:id="rId476"/>
    <p:sldId id="770" r:id="rId477"/>
    <p:sldId id="873" r:id="rId478"/>
    <p:sldId id="875" r:id="rId479"/>
    <p:sldId id="1069" r:id="rId480"/>
    <p:sldId id="943" r:id="rId481"/>
    <p:sldId id="755" r:id="rId482"/>
    <p:sldId id="754" r:id="rId483"/>
    <p:sldId id="760" r:id="rId484"/>
    <p:sldId id="952" r:id="rId485"/>
    <p:sldId id="768" r:id="rId486"/>
    <p:sldId id="761" r:id="rId487"/>
    <p:sldId id="861" r:id="rId488"/>
    <p:sldId id="862" r:id="rId489"/>
    <p:sldId id="756" r:id="rId490"/>
    <p:sldId id="771" r:id="rId491"/>
    <p:sldId id="876" r:id="rId492"/>
    <p:sldId id="877" r:id="rId493"/>
    <p:sldId id="778" r:id="rId494"/>
    <p:sldId id="779" r:id="rId495"/>
    <p:sldId id="834" r:id="rId496"/>
    <p:sldId id="780" r:id="rId497"/>
    <p:sldId id="833" r:id="rId498"/>
    <p:sldId id="783" r:id="rId499"/>
    <p:sldId id="880" r:id="rId500"/>
    <p:sldId id="881" r:id="rId501"/>
    <p:sldId id="879" r:id="rId502"/>
    <p:sldId id="866" r:id="rId503"/>
    <p:sldId id="878" r:id="rId504"/>
    <p:sldId id="867" r:id="rId505"/>
    <p:sldId id="868" r:id="rId506"/>
    <p:sldId id="870" r:id="rId507"/>
    <p:sldId id="871" r:id="rId508"/>
    <p:sldId id="869"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988" r:id="rId528"/>
    <p:sldId id="1026" r:id="rId529"/>
    <p:sldId id="1106" r:id="rId530"/>
    <p:sldId id="858"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2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3885436"/>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9875729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2" name="Rectangle 1">
            <a:extLst>
              <a:ext uri="{FF2B5EF4-FFF2-40B4-BE49-F238E27FC236}">
                <a16:creationId xmlns:a16="http://schemas.microsoft.com/office/drawing/2014/main" id="{ACAEC365-3102-4157-BF83-721F310B1435}"/>
              </a:ext>
            </a:extLst>
          </p:cNvPr>
          <p:cNvSpPr/>
          <p:nvPr/>
        </p:nvSpPr>
        <p:spPr>
          <a:xfrm>
            <a:off x="335360" y="292390"/>
            <a:ext cx="6859570" cy="461665"/>
          </a:xfrm>
          <a:prstGeom prst="rect">
            <a:avLst/>
          </a:prstGeom>
        </p:spPr>
        <p:txBody>
          <a:bodyPr wrap="none">
            <a:spAutoFit/>
          </a:bodyPr>
          <a:lstStyle/>
          <a:p>
            <a:r>
              <a:rPr lang="en-US" sz="2400" b="1" dirty="0">
                <a:solidFill>
                  <a:srgbClr val="222222"/>
                </a:solidFill>
                <a:latin typeface="arial" panose="020B0604020202020204" pitchFamily="34" charset="0"/>
              </a:rPr>
              <a:t>subquery</a:t>
            </a:r>
            <a:r>
              <a:rPr lang="en-US" sz="2400" dirty="0">
                <a:solidFill>
                  <a:srgbClr val="222222"/>
                </a:solidFill>
                <a:latin typeface="arial" panose="020B0604020202020204" pitchFamily="34" charset="0"/>
              </a:rPr>
              <a:t> is a query nested within another query</a:t>
            </a:r>
            <a:endParaRPr lang="en-IN" sz="2400" dirty="0"/>
          </a:p>
        </p:txBody>
      </p:sp>
    </p:spTree>
    <p:extLst>
      <p:ext uri="{BB962C8B-B14F-4D97-AF65-F5344CB8AC3E}">
        <p14:creationId xmlns:p14="http://schemas.microsoft.com/office/powerpoint/2010/main" val="27700926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DA96CAD-E67B-45A2-BFD5-31846AA72222}"/>
              </a:ext>
            </a:extLst>
          </p:cNvPr>
          <p:cNvSpPr/>
          <p:nvPr/>
        </p:nvSpPr>
        <p:spPr>
          <a:xfrm>
            <a:off x="478582" y="1117188"/>
            <a:ext cx="11377264"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3485907"/>
            <a:ext cx="10274290" cy="2246769"/>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 </a:t>
            </a:r>
            <a:r>
              <a:rPr lang="en-IN" dirty="0">
                <a:solidFill>
                  <a:srgbClr val="92D050"/>
                </a:solidFill>
                <a:latin typeface="Arial" panose="020B0604020202020204" pitchFamily="34" charset="0"/>
                <a:cs typeface="Arial" panose="020B0604020202020204" pitchFamily="34" charset="0"/>
              </a:rPr>
              <a:t>// 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 = </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620688"/>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184482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258671" y="1918573"/>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984572063"/>
              </p:ext>
            </p:extLst>
          </p:nvPr>
        </p:nvGraphicFramePr>
        <p:xfrm>
          <a:off x="262558" y="270892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7" name="Rectangle 6">
            <a:extLst>
              <a:ext uri="{FF2B5EF4-FFF2-40B4-BE49-F238E27FC236}">
                <a16:creationId xmlns:a16="http://schemas.microsoft.com/office/drawing/2014/main" id="{0166CC75-6263-46A2-911A-7AE05D220DD4}"/>
              </a:ext>
            </a:extLst>
          </p:cNvPr>
          <p:cNvSpPr/>
          <p:nvPr/>
        </p:nvSpPr>
        <p:spPr>
          <a:xfrm>
            <a:off x="262558" y="332656"/>
            <a:ext cx="1166529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743479"/>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61211"/>
            <a:ext cx="5544616"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r>
              <a:rPr lang="en-IN" sz="1600" dirty="0">
                <a:solidFill>
                  <a:srgbClr val="00B0F0"/>
                </a:solidFill>
                <a:latin typeface="Arial" panose="020B0604020202020204" pitchFamily="34" charset="0"/>
                <a:cs typeface="Arial" panose="020B0604020202020204" pitchFamily="34" charset="0"/>
              </a:rPr>
              <a:t>2. 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26532</TotalTime>
  <Words>42029</Words>
  <Application>Microsoft Office PowerPoint</Application>
  <PresentationFormat>Widescreen</PresentationFormat>
  <Paragraphs>4956</Paragraphs>
  <Slides>530</Slides>
  <Notes>13</Notes>
  <HiddenSlides>151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530</vt:i4>
      </vt:variant>
    </vt:vector>
  </HeadingPairs>
  <TitlesOfParts>
    <vt:vector size="56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5285</cp:revision>
  <dcterms:created xsi:type="dcterms:W3CDTF">2015-10-09T06:09:34Z</dcterms:created>
  <dcterms:modified xsi:type="dcterms:W3CDTF">2020-05-04T09:50:02Z</dcterms:modified>
</cp:coreProperties>
</file>